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Update category, title, subtitle, and presenter footer.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divider. Use between major parts of the deck. Update number, label, and title.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Two-column content. Give the slide a title, then fill each column heading and its points.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Standard content. Lead sentence plus three to five short points.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Big-number slide. Up to three headline metrics. Replace numbers and labels; drop a column if you only have two.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Swap in the presenter's contact details. Company phone is 817-953-2750.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EDGETEAM TECHNOLOGY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894015" y="5029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300" kern="0" dirty="0">
                <a:solidFill>
                  <a:srgbClr val="6B758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TEAM · MONTH 2026 ]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5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CATEGORY / EYEBROW ]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377440"/>
            <a:ext cx="1091153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spc="-1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Presentation title </a:t>
            </a:r>
            <a:pPr indent="0" marL="0">
              <a:buNone/>
            </a:pPr>
            <a:r>
              <a:rPr lang="en-US" sz="6000" b="1" spc="-1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goes here</a:t>
            </a:r>
            <a:pPr indent="0" marL="0">
              <a:buNone/>
            </a:pPr>
            <a:r>
              <a:rPr lang="en-US" sz="6000" b="1" spc="-100" kern="0" dirty="0">
                <a:solidFill>
                  <a:srgbClr val="8BC5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640080" y="4892040"/>
            <a:ext cx="90827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One line on what this deck covers and who it is for. ]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40080" y="6035040"/>
            <a:ext cx="10911535" cy="9144"/>
          </a:xfrm>
          <a:prstGeom prst="rect">
            <a:avLst/>
          </a:prstGeom>
          <a:solidFill>
            <a:srgbClr val="16213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6172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Presenter name ]</a:t>
            </a:r>
            <a:pPr indent="0" marL="0">
              <a:buNone/>
            </a:pPr>
            <a:r>
              <a:rPr lang="en-US" sz="1400" dirty="0">
                <a:solidFill>
                  <a:srgbClr val="6B75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</a:t>
            </a:r>
            <a:pPr indent="0" marL="0">
              <a:buNone/>
            </a:pPr>
            <a:r>
              <a:rPr lang="en-US" sz="14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Title ]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162495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D47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✎ Fill the bracketed fields, then delete this note.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6B758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DECK NAME 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979615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4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EDGETEAM TECHNOLOGY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411480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0" b="1" spc="-600" kern="0" dirty="0">
                <a:solidFill>
                  <a:srgbClr val="8BC5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0" dirty="0"/>
          </a:p>
        </p:txBody>
      </p:sp>
      <p:sp>
        <p:nvSpPr>
          <p:cNvPr id="5" name="Shape 3"/>
          <p:cNvSpPr/>
          <p:nvPr/>
        </p:nvSpPr>
        <p:spPr>
          <a:xfrm>
            <a:off x="5029200" y="2103120"/>
            <a:ext cx="13716" cy="2743200"/>
          </a:xfrm>
          <a:prstGeom prst="rect">
            <a:avLst/>
          </a:prstGeom>
          <a:solidFill>
            <a:srgbClr val="16213A"/>
          </a:solidFill>
          <a:ln/>
        </p:spPr>
      </p:sp>
      <p:sp>
        <p:nvSpPr>
          <p:cNvPr id="6" name="Text 4"/>
          <p:cNvSpPr/>
          <p:nvPr/>
        </p:nvSpPr>
        <p:spPr>
          <a:xfrm>
            <a:off x="5394960" y="228600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500" kern="0" dirty="0">
                <a:solidFill>
                  <a:srgbClr val="7CE3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SECTION LABEL ]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94960" y="2697480"/>
            <a:ext cx="5943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spc="-1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Section title ]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5394960" y="448056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Optional one-line summary of this section. ]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40080" y="6035040"/>
            <a:ext cx="10911535" cy="9144"/>
          </a:xfrm>
          <a:prstGeom prst="rect">
            <a:avLst/>
          </a:prstGeom>
          <a:solidFill>
            <a:srgbClr val="16213A"/>
          </a:solidFill>
          <a:ln/>
        </p:spPr>
      </p:sp>
      <p:sp>
        <p:nvSpPr>
          <p:cNvPr id="10" name="Text 8"/>
          <p:cNvSpPr/>
          <p:nvPr/>
        </p:nvSpPr>
        <p:spPr>
          <a:xfrm>
            <a:off x="7162495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D47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✎ Update the number and section title, then delete this note.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5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EYEBROW 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979615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4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EDGETEAM TECHNOLOGY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spc="-5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Slide title goes here ]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5272888" cy="3657600"/>
          </a:xfrm>
          <a:prstGeom prst="roundRect">
            <a:avLst>
              <a:gd name="adj" fmla="val 3750"/>
            </a:avLst>
          </a:prstGeom>
          <a:solidFill>
            <a:srgbClr val="0F1828"/>
          </a:solidFill>
          <a:ln w="12700">
            <a:solidFill>
              <a:srgbClr val="1621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2743200"/>
            <a:ext cx="164592" cy="164592"/>
          </a:xfrm>
          <a:prstGeom prst="rect">
            <a:avLst/>
          </a:prstGeom>
          <a:solidFill>
            <a:srgbClr val="8BC53F"/>
          </a:solidFill>
          <a:ln/>
        </p:spPr>
      </p:sp>
      <p:sp>
        <p:nvSpPr>
          <p:cNvPr id="7" name="Text 5"/>
          <p:cNvSpPr/>
          <p:nvPr/>
        </p:nvSpPr>
        <p:spPr>
          <a:xfrm>
            <a:off x="1280160" y="2606040"/>
            <a:ext cx="435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Column heading ]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97280" y="3337560"/>
            <a:ext cx="435848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First point goes here ]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Second point ]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Third point ]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Fourth point ]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78728" y="2286000"/>
            <a:ext cx="5272888" cy="3657600"/>
          </a:xfrm>
          <a:prstGeom prst="roundRect">
            <a:avLst>
              <a:gd name="adj" fmla="val 3750"/>
            </a:avLst>
          </a:prstGeom>
          <a:solidFill>
            <a:srgbClr val="0F1828"/>
          </a:solidFill>
          <a:ln w="12700">
            <a:solidFill>
              <a:srgbClr val="1621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44488" y="2743200"/>
            <a:ext cx="164592" cy="164592"/>
          </a:xfrm>
          <a:prstGeom prst="rect">
            <a:avLst/>
          </a:prstGeom>
          <a:solidFill>
            <a:srgbClr val="7CE3F7"/>
          </a:solidFill>
          <a:ln/>
        </p:spPr>
      </p:sp>
      <p:sp>
        <p:nvSpPr>
          <p:cNvPr id="11" name="Text 9"/>
          <p:cNvSpPr/>
          <p:nvPr/>
        </p:nvSpPr>
        <p:spPr>
          <a:xfrm>
            <a:off x="6918808" y="2606040"/>
            <a:ext cx="435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Column heading ]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735928" y="3337560"/>
            <a:ext cx="435848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First point goes here ]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Second point ]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Third point ]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●"/>
            </a:pPr>
            <a:r>
              <a:rPr lang="en-US" sz="15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Fourth point ]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162495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D47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✎ Three to five short points per column. Delete this note.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5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EYEBROW 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979615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4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EDGETEAM TECHNOLOGY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spc="-5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Slide title goes here ]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90827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Lead sentence that frames the point of this slide. ]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3840480"/>
            <a:ext cx="816833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8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First supporting point ]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8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Second supporting point ]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●"/>
            </a:pPr>
            <a:r>
              <a:rPr lang="en-US" sz="18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Third supporting point ]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162495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D47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✎ Delete this note.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5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EYEBROW 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979615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4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EDGETEAM TECHNOLOGY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spc="-5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What these numbers show ]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3393338" cy="45720"/>
          </a:xfrm>
          <a:prstGeom prst="rect">
            <a:avLst/>
          </a:prstGeom>
          <a:solidFill>
            <a:srgbClr val="8BC53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3063240"/>
            <a:ext cx="339333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spc="-2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[ 00 ]</a:t>
            </a:r>
            <a:endParaRPr lang="en-US" sz="9000" dirty="0"/>
          </a:p>
        </p:txBody>
      </p:sp>
      <p:sp>
        <p:nvSpPr>
          <p:cNvPr id="7" name="Text 5"/>
          <p:cNvSpPr/>
          <p:nvPr/>
        </p:nvSpPr>
        <p:spPr>
          <a:xfrm>
            <a:off x="640080" y="4892040"/>
            <a:ext cx="3393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Metric label ]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399178" y="2834640"/>
            <a:ext cx="3393338" cy="45720"/>
          </a:xfrm>
          <a:prstGeom prst="rect">
            <a:avLst/>
          </a:prstGeom>
          <a:solidFill>
            <a:srgbClr val="7CE3F7"/>
          </a:solidFill>
          <a:ln/>
        </p:spPr>
      </p:sp>
      <p:sp>
        <p:nvSpPr>
          <p:cNvPr id="9" name="Text 7"/>
          <p:cNvSpPr/>
          <p:nvPr/>
        </p:nvSpPr>
        <p:spPr>
          <a:xfrm>
            <a:off x="4399178" y="3063240"/>
            <a:ext cx="339333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spc="-2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[ 00 ]</a:t>
            </a:r>
            <a:endParaRPr lang="en-US" sz="9000" dirty="0"/>
          </a:p>
        </p:txBody>
      </p:sp>
      <p:sp>
        <p:nvSpPr>
          <p:cNvPr id="10" name="Text 8"/>
          <p:cNvSpPr/>
          <p:nvPr/>
        </p:nvSpPr>
        <p:spPr>
          <a:xfrm>
            <a:off x="4399178" y="4892040"/>
            <a:ext cx="3393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Metric label ]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8158277" y="2834640"/>
            <a:ext cx="3393338" cy="45720"/>
          </a:xfrm>
          <a:prstGeom prst="rect">
            <a:avLst/>
          </a:prstGeom>
          <a:solidFill>
            <a:srgbClr val="8BC53F"/>
          </a:solidFill>
          <a:ln/>
        </p:spPr>
      </p:sp>
      <p:sp>
        <p:nvSpPr>
          <p:cNvPr id="12" name="Text 10"/>
          <p:cNvSpPr/>
          <p:nvPr/>
        </p:nvSpPr>
        <p:spPr>
          <a:xfrm>
            <a:off x="8158277" y="3063240"/>
            <a:ext cx="339333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spc="-2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[ 00 ]</a:t>
            </a:r>
            <a:endParaRPr lang="en-US" sz="9000" dirty="0"/>
          </a:p>
        </p:txBody>
      </p:sp>
      <p:sp>
        <p:nvSpPr>
          <p:cNvPr id="13" name="Text 11"/>
          <p:cNvSpPr/>
          <p:nvPr/>
        </p:nvSpPr>
        <p:spPr>
          <a:xfrm>
            <a:off x="8158277" y="4892040"/>
            <a:ext cx="33933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Metric label ]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162495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D47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✎ Replace numbers and labels. Delete this note.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8BC5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EDGETEAM TECHNOLOGY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894015" y="5029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300" kern="0" dirty="0">
                <a:solidFill>
                  <a:srgbClr val="6B758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TEAM · MONTH 2026 ]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10911535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spc="-100" kern="0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Closing line ]</a:t>
            </a:r>
            <a:pPr indent="0" marL="0">
              <a:buNone/>
            </a:pPr>
            <a:r>
              <a:rPr lang="en-US" sz="6600" b="1" spc="-100" kern="0" dirty="0">
                <a:solidFill>
                  <a:srgbClr val="8BC5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640080" y="4480560"/>
            <a:ext cx="90827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One-line ask or next step. ]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6035040"/>
            <a:ext cx="10911535" cy="9144"/>
          </a:xfrm>
          <a:prstGeom prst="rect">
            <a:avLst/>
          </a:prstGeom>
          <a:solidFill>
            <a:srgbClr val="16213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61722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3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Presenter name ]</a:t>
            </a:r>
            <a:pPr indent="0" marL="0">
              <a:buNone/>
            </a:pPr>
            <a:r>
              <a:rPr lang="en-US" sz="1300" dirty="0">
                <a:solidFill>
                  <a:srgbClr val="6B75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</a:t>
            </a:r>
            <a:pPr indent="0" marL="0">
              <a:buNone/>
            </a:pPr>
            <a:r>
              <a:rPr lang="en-US" sz="13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name@edgeteam.com ]</a:t>
            </a:r>
            <a:pPr indent="0" marL="0">
              <a:buNone/>
            </a:pPr>
            <a:r>
              <a:rPr lang="en-US" sz="1300" dirty="0">
                <a:solidFill>
                  <a:srgbClr val="6B75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</a:t>
            </a:r>
            <a:pPr indent="0" marL="0">
              <a:buNone/>
            </a:pPr>
            <a:r>
              <a:rPr lang="en-US" sz="1300" b="1" dirty="0">
                <a:solidFill>
                  <a:srgbClr val="8BC5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817-953-2750</a:t>
            </a:r>
            <a:pPr indent="0" marL="0">
              <a:buNone/>
            </a:pPr>
            <a:r>
              <a:rPr lang="en-US" sz="1300" dirty="0">
                <a:solidFill>
                  <a:srgbClr val="6B75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</a:t>
            </a:r>
            <a:pPr indent="0" marL="0">
              <a:buNone/>
            </a:pPr>
            <a:r>
              <a:rPr lang="en-US" sz="1300" dirty="0">
                <a:solidFill>
                  <a:srgbClr val="A8B1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edgeteam.com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162495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D47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✎ Delete this note.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EdgeTeam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EdgeTeam Slide Template Kit</dc:title>
  <dc:subject>PptxGenJS Presentation</dc:subject>
  <dc:creator>EdgeTeam Technology</dc:creator>
  <cp:lastModifiedBy>EdgeTeam Technology</cp:lastModifiedBy>
  <cp:revision>1</cp:revision>
  <dcterms:created xsi:type="dcterms:W3CDTF">2026-07-22T18:16:52Z</dcterms:created>
  <dcterms:modified xsi:type="dcterms:W3CDTF">2026-07-22T18:16:52Z</dcterms:modified>
</cp:coreProperties>
</file>